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40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63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381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71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114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2080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669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318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51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1493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2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93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83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7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23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24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4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4C8451-E956-4144-A172-C55B65403CDE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30063B4-76DF-4852-B57C-E08A22AB24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31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0873" y="1"/>
            <a:ext cx="10751127" cy="39269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/>
              <a:t>ГБП ОУ «</a:t>
            </a:r>
            <a:r>
              <a:rPr lang="ru-RU" sz="4000" dirty="0" err="1"/>
              <a:t>Калязинский</a:t>
            </a:r>
            <a:r>
              <a:rPr lang="ru-RU" sz="4000" dirty="0"/>
              <a:t> колледж»</a:t>
            </a:r>
            <a:br>
              <a:rPr lang="ru-RU" sz="4000" dirty="0"/>
            </a:br>
            <a:r>
              <a:rPr lang="ru-RU" sz="4000" dirty="0"/>
              <a:t>Преподавание в начальных классах</a:t>
            </a:r>
            <a:br>
              <a:rPr lang="ru-RU" sz="4000" dirty="0"/>
            </a:br>
            <a:r>
              <a:rPr lang="ru-RU" sz="4000" dirty="0"/>
              <a:t>(очное обучение)</a:t>
            </a:r>
            <a:br>
              <a:rPr lang="ru-RU" sz="4000" dirty="0"/>
            </a:br>
            <a:br>
              <a:rPr lang="ru-RU" sz="4000" dirty="0"/>
            </a:br>
            <a:r>
              <a:rPr lang="ru-RU" sz="4000" dirty="0"/>
              <a:t>Курсовая работа на тему:</a:t>
            </a:r>
            <a:br>
              <a:rPr lang="ru-RU" sz="4000" dirty="0"/>
            </a:br>
            <a:r>
              <a:rPr lang="ru-RU" sz="4000" dirty="0"/>
              <a:t>«Особенности психологической адаптации детей с ОВЗ в школе»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97267" y="4120958"/>
            <a:ext cx="6987645" cy="201660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студентка 3 курса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Розанцева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Игоревна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Ветошкина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Сергеевна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52655" y="6137564"/>
            <a:ext cx="2535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Калязин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33565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7495" y="209281"/>
            <a:ext cx="10018713" cy="175259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Методика «Лесенка» (автор </a:t>
            </a:r>
            <a:r>
              <a:rPr lang="ru-RU" dirty="0" err="1"/>
              <a:t>В.Г.Щур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6282" y="2099256"/>
            <a:ext cx="10018713" cy="4872506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исследование самооценки детей.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Ребёнку показывают нарисованную лесенку с семью ступеньками, и объясняют задание.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стандартный набор характеристик: «хороший-плохой», «добрый-злой», «сильный-слабый», «смелый-трусливый». Количество характеристик можно сократить или изменить.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данной диагностики, мы получим количественные и качественные характеристики ребёнка.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2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Анкета</a:t>
            </a:r>
            <a:br>
              <a:rPr lang="ru-RU" dirty="0"/>
            </a:br>
            <a:r>
              <a:rPr lang="ru-RU" dirty="0"/>
              <a:t>«хорошо ли ребёнку в школе?»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519708"/>
            <a:ext cx="10018713" cy="5134378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определить, хорошо ли ребёнку в школе.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выдаются листы с утверждениями, рядом с которыми ребёнок ставит «+» (да), если думает также. Если его ответ нет, то есть он думает по-другому, то ставит знак «-« (нет).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каждое совпадение с ключом ставится 1 балл. Средний балл по каждой шкале – 3. Если показатель ребёнка ниже данного значения, значит у него есть проблемы в этой области и ему необходимы помощь и поддержка.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0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0525" y="0"/>
            <a:ext cx="10018713" cy="1472484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Методика «Рукавички» Г.А. </a:t>
            </a:r>
            <a:r>
              <a:rPr lang="ru-RU" dirty="0" err="1"/>
              <a:t>Цукерман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4616" y="2189410"/>
            <a:ext cx="10527384" cy="4043966"/>
          </a:xfrm>
        </p:spPr>
        <p:txBody>
          <a:bodyPr>
            <a:noAutofit/>
          </a:bodyPr>
          <a:lstStyle/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изучение отношений детей со сверстниками и коммуникативных умений.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 работы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Детям, сидящим парами, дают каждому по одному изображению рукавички и просят их украсить одинаково, то есть, так чтобы они составили пару. Дети могут сами придумать узор, но сначала им надо договориться между собой, какой узор они будут рисовать. 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оценивания: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уровень: в узорах явно преобладают различия или вообще нет сходства. Дети не пытаются договориться, каждый настаивает на своём.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уровень: сходство частичное – отдельные признаки совпадают, но имеются и заметные различия.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уровень: рукавички украшены одинаковым или очень похожим узором. Дети активно обсуждают возможные варианты узора, приходят к согласию относительно способа раскрашивания рукавичек.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1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/>
              <a:t>«Тест простых поручений»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диагностика уровня развития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организации деятельности, отдельных свойств внимания, объёма оперативной памяти.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детей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выполнять все указания учителя. Каждое задание необходимо выполнять в одном из восьми квадратов, выданного бланка. Если не ребёнок не успевает сделать какое-то задание, то переходит к следующему. </a:t>
            </a:r>
          </a:p>
        </p:txBody>
      </p:sp>
    </p:spTree>
    <p:extLst>
      <p:ext uri="{BB962C8B-B14F-4D97-AF65-F5344CB8AC3E}">
        <p14:creationId xmlns:p14="http://schemas.microsoft.com/office/powerpoint/2010/main" val="247606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1679" y="798489"/>
            <a:ext cx="998112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активизации деятельности учащихся с ОВЗ используют следующие активные методы и приёмы обучения: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сигнальных карточек при выполнении заданий.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игровых приёмов и ситуаций при урочной форме занятия.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приём – это дифференцированные задания.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на развитие психических процессов.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сберегающие технологии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информационных технологий.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56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4411" y="2588654"/>
            <a:ext cx="7456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1986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96981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1842656"/>
            <a:ext cx="10018713" cy="5555672"/>
          </a:xfrm>
        </p:spPr>
        <p:txBody>
          <a:bodyPr>
            <a:noAutofit/>
          </a:bodyPr>
          <a:lstStyle/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1. ТЕОРЕТИЧЕСКИЕ АСПЕКТЫ АДАПТАЦИИ ДЕТЕЙ С ОВЗ В ШКОЛЕ.</a:t>
            </a:r>
          </a:p>
          <a:p>
            <a:pPr lvl="1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1.1.Психолого-педагогическая характеристика категории «Дети с ограниченными возможностями здоровья».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1.2.Особенности адаптации детей с ОВЗ в условиях общеобразовательной школы.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1.3. Создание специальных условий для обучения детей с ОВЗ в начальной школе.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2. ИССЛЕДОВАНИЕ ПРОЦЕССОВ АДАПТАЦИИ ДЕТЕЙ С ОВЗ В ШКОЛЕ.</a:t>
            </a:r>
          </a:p>
          <a:p>
            <a:pPr marL="285750" lvl="1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2.1.Подбор материала для проведения исследования.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1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работы с младшими школьниками в условиях общеобразовательной среды.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ИСПОЛЬЗОВАННОЙ ЛИТЕРАТУРЫ</a:t>
            </a: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  <a:p>
            <a:pPr marL="0" indent="0">
              <a:buNone/>
            </a:pPr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42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7391" y="1267399"/>
            <a:ext cx="773083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дети с ОВЗ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66407" y="3271233"/>
            <a:ext cx="8694021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особенности психологической адаптации детей с ОВЗ в школе</a:t>
            </a:r>
          </a:p>
        </p:txBody>
      </p:sp>
    </p:spTree>
    <p:extLst>
      <p:ext uri="{BB962C8B-B14F-4D97-AF65-F5344CB8AC3E}">
        <p14:creationId xmlns:p14="http://schemas.microsoft.com/office/powerpoint/2010/main" val="309882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9009" y="2705636"/>
            <a:ext cx="10018713" cy="312420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особенности работы с учащимися с ограниченными возможностями здоровья.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87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2890" y="785612"/>
            <a:ext cx="104791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научную литературу по теме исследования.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Подобрать методики для проведения диагностики адаптации.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специальные занятия для детей с ОВЗ, направленные на успешную адаптацию в условиях общеобразовательного учреждения.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83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9009" y="502277"/>
            <a:ext cx="10018713" cy="5808372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Адаптацией называется процесс эффективного взаимодействия организма со средой. Она предполагает, во-первых - приобретение знаний, умений и навыков, а во-вторых – изменяется психологическая организация человека, когнитивные и личностные процессы.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адаптация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включения личности в новую социальную ситуацию, постоянный процесс активного приспособления индивида к условиям социальной среды, а также результат этого процесса.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767" y="669701"/>
            <a:ext cx="10018713" cy="54864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«Дети с ОВЗ» подразумевает наличие у детей некоторых отклонений в психическом либо физическом развитии. Это может быть, как временное отклонение, так и постоянное. В данную группу относятся дети-инвалиды, которые признаны, но кроме этого и дети, не признанные инвалидами, но при наличии ограничений жизнедеятельности.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188559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16130" y="708339"/>
            <a:ext cx="10018713" cy="549498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социализации проявляются у детей с ограниченными возможностями здоровья на разных уровнях. Образовательная среда, имеющая определённое социальное наполнение, может обеспечить включение детей с ОВЗ в доступные виды деятельности и социальные отношения, тем самым способствуя их успешной социализации.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для успешного обучения и воспитания детей с ОВЗ в общеобразовательных учреждениях, необходимо создание адаптивной среды, которая позволяет обеспечить детям личностную самореализацию в образовательном учреждении.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2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материала для проведения исследования.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выявление факторов, влияющих на процесс адаптации детей с ОВЗ к условиям школьной образовательной среды.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12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94</TotalTime>
  <Words>747</Words>
  <Application>Microsoft Office PowerPoint</Application>
  <PresentationFormat>Широкоэкранный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Параллакс</vt:lpstr>
      <vt:lpstr>ГБП ОУ «Калязинский колледж» Преподавание в начальных классах (очное обучение)  Курсовая работа на тему: «Особенности психологической адаптации детей с ОВЗ в школе»</vt:lpstr>
      <vt:lpstr>Структура </vt:lpstr>
      <vt:lpstr>Презентация PowerPoint</vt:lpstr>
      <vt:lpstr>Цель работы:</vt:lpstr>
      <vt:lpstr>Презентация PowerPoint</vt:lpstr>
      <vt:lpstr>Презентация PowerPoint</vt:lpstr>
      <vt:lpstr>Презентация PowerPoint</vt:lpstr>
      <vt:lpstr>Презентация PowerPoint</vt:lpstr>
      <vt:lpstr>Подбор материала для проведения исследования. </vt:lpstr>
      <vt:lpstr>Методика «Лесенка» (автор В.Г.Щур)</vt:lpstr>
      <vt:lpstr>Анкета «хорошо ли ребёнку в школе?»</vt:lpstr>
      <vt:lpstr>Методика «Рукавички» Г.А. Цукерман</vt:lpstr>
      <vt:lpstr>«Тест простых поручений» 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ГБП ОУ «Калязинский колледж» Преподавание в начальных классах (очное обучение)  Курсовая работа на тему: «Особенности психологической адаптации детей с ОВЗ в школе»</dc:title>
  <dc:creator>comp</dc:creator>
  <cp:lastModifiedBy>Неизвестный пользователь</cp:lastModifiedBy>
  <cp:revision>10</cp:revision>
  <dcterms:created xsi:type="dcterms:W3CDTF">2020-05-13T16:27:31Z</dcterms:created>
  <dcterms:modified xsi:type="dcterms:W3CDTF">2020-05-15T06:53:50Z</dcterms:modified>
</cp:coreProperties>
</file>